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9" r:id="rId3"/>
    <p:sldId id="258" r:id="rId4"/>
    <p:sldId id="282" r:id="rId5"/>
    <p:sldId id="283" r:id="rId6"/>
    <p:sldId id="284" r:id="rId7"/>
    <p:sldId id="285" r:id="rId8"/>
    <p:sldId id="286" r:id="rId9"/>
    <p:sldId id="287" r:id="rId10"/>
    <p:sldId id="281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2"/>
    <p:restoredTop sz="77470"/>
  </p:normalViewPr>
  <p:slideViewPr>
    <p:cSldViewPr snapToGrid="0" snapToObjects="1">
      <p:cViewPr>
        <p:scale>
          <a:sx n="105" d="100"/>
          <a:sy n="105" d="100"/>
        </p:scale>
        <p:origin x="1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42ED4-D693-4349-ADAB-AD261A5039D2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1DAA4-82F1-9E4C-9106-51C5A6A94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81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Focus:</a:t>
            </a:r>
            <a:br>
              <a:rPr lang="en-US" dirty="0"/>
            </a:br>
            <a:r>
              <a:rPr lang="en-US" dirty="0"/>
              <a:t>A user-friendly Unity WebGL application to the end of customizing virtual environments while imbuing humanoid models with personality.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68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9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5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goal very noteworthy; many problems encountered due to limitations for server side coding to client side, and Browser JS interfacing to Unity Engine API.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10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91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Unity WebGL build option interfaces JS programs, which use HTML5 technologies, with Unity in order to publish content, leveraging the WebGL rendering API to run Unity content in a web browser.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"/>
              </a:rPr>
              <a:t>Looking for options to import and export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"/>
              </a:rPr>
              <a:t>glTF</a:t>
            </a:r>
            <a:r>
              <a:rPr lang="en-US" b="0" i="0" dirty="0">
                <a:solidFill>
                  <a:srgbClr val="333333"/>
                </a:solidFill>
                <a:effectLst/>
                <a:latin typeface="Inter"/>
              </a:rPr>
              <a:t> files during runtime.</a:t>
            </a:r>
            <a:br>
              <a:rPr lang="en-US" b="0" i="0" dirty="0">
                <a:solidFill>
                  <a:srgbClr val="333333"/>
                </a:solidFill>
                <a:effectLst/>
                <a:latin typeface="Inter"/>
              </a:rPr>
            </a:br>
            <a:br>
              <a:rPr lang="en-US" b="0" i="0" dirty="0">
                <a:solidFill>
                  <a:srgbClr val="333333"/>
                </a:solidFill>
                <a:effectLst/>
                <a:latin typeface="Inter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Inter"/>
              </a:rPr>
              <a:t>Strange that someone implemented 2 projects in one</a:t>
            </a:r>
            <a:r>
              <a:rPr lang="en-US" b="1" i="0" dirty="0">
                <a:solidFill>
                  <a:srgbClr val="333333"/>
                </a:solidFill>
                <a:effectLst/>
                <a:latin typeface="Inter"/>
              </a:rPr>
              <a:t>,</a:t>
            </a:r>
            <a:r>
              <a:rPr lang="en-US" b="0" i="0" dirty="0">
                <a:solidFill>
                  <a:srgbClr val="333333"/>
                </a:solidFill>
                <a:effectLst/>
                <a:latin typeface="Inter"/>
              </a:rPr>
              <a:t> and you need to rebuild their libraries in other to make it work. Importing models from local files requires changes to the plugin code.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Inter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"/>
              </a:rPr>
              <a:t>Paying for a proprietary tool is not the best option.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Inter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"/>
              </a:rPr>
              <a:t>Settled for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"/>
              </a:rPr>
              <a:t>GLTFUtility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0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Turns out the plugin is great under developer mode but terrible for the WebGL Build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22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to 0) Add shaders to ‘always included shaders’ of Unity’s Graphics Project Setting, 1) delete the Draco plugin folder, 2) install a new version of Draco, change </a:t>
            </a:r>
            <a:r>
              <a:rPr lang="en-US" dirty="0" err="1"/>
              <a:t>GLTFUtilityDracoLoader.cs</a:t>
            </a:r>
            <a:r>
              <a:rPr lang="en-US" dirty="0"/>
              <a:t> to adapt it to the new Draco version (replacing the whole Draco folder with that of </a:t>
            </a:r>
            <a:r>
              <a:rPr lang="en-US" dirty="0" err="1"/>
              <a:t>rasoulMrz</a:t>
            </a:r>
            <a:r>
              <a:rPr lang="en-US" dirty="0"/>
              <a:t> under plugins lead to an unsafe code error that could not be </a:t>
            </a:r>
            <a:r>
              <a:rPr lang="en-US" dirty="0" err="1"/>
              <a:t>pypassed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80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to 0) Add shaders to ‘always included shaders’ of Unity’s Graphics Project Setting, 1) delete the Draco plugin folder, 2) install a new version of Draco, change </a:t>
            </a:r>
            <a:r>
              <a:rPr lang="en-US" dirty="0" err="1"/>
              <a:t>GLTFUtilityDracoLoader.cs</a:t>
            </a:r>
            <a:r>
              <a:rPr lang="en-US" dirty="0"/>
              <a:t> to adapt it to the new Draco version (replacing the whole Draco folder with that of </a:t>
            </a:r>
            <a:r>
              <a:rPr lang="en-US" dirty="0" err="1"/>
              <a:t>rasoulMrz</a:t>
            </a:r>
            <a:r>
              <a:rPr lang="en-US" dirty="0"/>
              <a:t> under plugins lead to an unsafe code error that could not be </a:t>
            </a:r>
            <a:r>
              <a:rPr lang="en-US" dirty="0" err="1"/>
              <a:t>pypassed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1DAA4-82F1-9E4C-9106-51C5A6A944B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5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07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2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7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8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28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3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9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7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6D0E4-2255-C943-BCC3-F3225AEF4E06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8DF84-98D8-BA40-9C30-7AA4D204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9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doi.org/10.1145/29836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60000">
              <a:schemeClr val="bg1"/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12192000" cy="104986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3600" dirty="0"/>
              <a:t>User Friendly Personality Animator: A Unity WebGL Application</a:t>
            </a:r>
            <a:endParaRPr lang="en-US" altLang="en-US" sz="36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80533" y="1490133"/>
            <a:ext cx="7230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E52146A7-753E-BAE1-2165-FE95ABD3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4598504"/>
            <a:ext cx="4572000" cy="2259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8688DC-E420-91B0-2D95-CF1F161C8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" y="5367867"/>
            <a:ext cx="1035707" cy="1377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A4504-89A1-6AFE-54E1-1663B5522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834" y="1323149"/>
            <a:ext cx="1969897" cy="127427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7AD2147-46AB-28DA-B7AC-5211BB591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4417" y="2770327"/>
            <a:ext cx="1147050" cy="114705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673BAF5B-F063-40C5-772E-85ABDDE53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2863" y="3699083"/>
            <a:ext cx="1970157" cy="1970157"/>
          </a:xfrm>
          <a:prstGeom prst="rect">
            <a:avLst/>
          </a:prstGeom>
        </p:spPr>
      </p:pic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77672B-1FF8-2867-1527-F72665D0E0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104" y="3821587"/>
            <a:ext cx="4717037" cy="2923770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23FA11-8011-F5B9-223C-D55078594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459" y="1095752"/>
            <a:ext cx="8346424" cy="28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0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en-US" sz="4400" b="1">
                <a:solidFill>
                  <a:schemeClr val="bg1"/>
                </a:solidFill>
              </a:rPr>
              <a:t>Current Limitations</a:t>
            </a:r>
            <a:endParaRPr lang="en-US" altLang="en-US" sz="4400" b="1" i="1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5062183-1955-AADB-788C-C0EDB10E68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22264"/>
          <a:stretch/>
        </p:blipFill>
        <p:spPr>
          <a:xfrm>
            <a:off x="548639" y="2340661"/>
            <a:ext cx="3585364" cy="2104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25A52-2485-6085-81A2-C73A02B9977A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Direct model import from online source challenging. Incorporating materials/textures to model, and model-avatar bone mapping not always automatic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Remote hosting still not implemented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Still need to allow users to save stylized motion data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Unable to rotate camera with trackpad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Build time notoriously slow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DB202-E97A-3045-E115-9446F0BD2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053" y="4284958"/>
            <a:ext cx="3386795" cy="25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3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60000">
              <a:schemeClr val="bg1"/>
            </a:gs>
            <a:gs pos="9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12192000" cy="104986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eaLnBrk="1" hangingPunct="1"/>
            <a:r>
              <a:rPr lang="en-US" sz="3600" dirty="0"/>
              <a:t>User Friendly Personality Animator: Thank You</a:t>
            </a:r>
            <a:endParaRPr lang="en-US" altLang="en-US" sz="36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49867"/>
            <a:ext cx="7245985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Special Thanks to Professor </a:t>
            </a:r>
            <a:r>
              <a:rPr lang="en-US" sz="2400" dirty="0" err="1"/>
              <a:t>Funda</a:t>
            </a:r>
            <a:r>
              <a:rPr lang="en-US" sz="2400" dirty="0"/>
              <a:t> for being constantly available to help me reason through, diagnose and debug problems.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dirty="0" err="1">
                <a:effectLst/>
              </a:rPr>
              <a:t>Durupinar</a:t>
            </a:r>
            <a:r>
              <a:rPr lang="en-US" dirty="0">
                <a:effectLst/>
              </a:rPr>
              <a:t>, F., Kapadia, M., Deutsch, S., Neff, M., &amp; </a:t>
            </a:r>
            <a:r>
              <a:rPr lang="en-US" dirty="0" err="1">
                <a:effectLst/>
              </a:rPr>
              <a:t>Badler</a:t>
            </a:r>
            <a:r>
              <a:rPr lang="en-US" dirty="0">
                <a:effectLst/>
              </a:rPr>
              <a:t>, N. I. (2017). PERFORM: Perceptual Approach for Adding OCEAN Personality to Human Motion Using Laban Movement Analysis. </a:t>
            </a:r>
            <a:r>
              <a:rPr lang="en-US" i="1" dirty="0">
                <a:effectLst/>
              </a:rPr>
              <a:t>ACM Transactions on Graphics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36</a:t>
            </a:r>
            <a:r>
              <a:rPr lang="en-US" dirty="0">
                <a:effectLst/>
              </a:rPr>
              <a:t>(1), 1–16. </a:t>
            </a:r>
            <a:r>
              <a:rPr lang="en-US" dirty="0">
                <a:effectLst/>
                <a:hlinkClick r:id="rId4"/>
              </a:rPr>
              <a:t>https://doi.org/10.1145/2983620</a:t>
            </a:r>
            <a:endParaRPr lang="en-US" dirty="0">
              <a:effectLst/>
            </a:endParaRPr>
          </a:p>
          <a:p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A picture containing text, sky, water, outdoor&#10;&#10;Description automatically generated">
            <a:extLst>
              <a:ext uri="{FF2B5EF4-FFF2-40B4-BE49-F238E27FC236}">
                <a16:creationId xmlns:a16="http://schemas.microsoft.com/office/drawing/2014/main" id="{70520F2F-1A2B-786A-2231-AF023BCC7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985" y="1487188"/>
            <a:ext cx="4614709" cy="3681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AC8B6-18DC-7CD8-3932-4D77FFFAC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582" y="5529663"/>
            <a:ext cx="2213111" cy="1200508"/>
          </a:xfrm>
          <a:prstGeom prst="rect">
            <a:avLst/>
          </a:prstGeom>
        </p:spPr>
      </p:pic>
      <p:pic>
        <p:nvPicPr>
          <p:cNvPr id="11" name="Picture 10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9E8D0FD0-0242-5024-5263-5630C50CF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985" y="5799114"/>
            <a:ext cx="2133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6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/>
              <a:t>Goals and Motivation</a:t>
            </a:r>
            <a:endParaRPr lang="en-US" altLang="en-US" sz="5400" b="1" i="1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Easy-to-use accessible application: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Users enjoy the experience of virtual environments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 Users have freedom to upload chosen animations, humanoid models, and scene objects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Users can stylize their animations with personality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Users can save the motion data behind their stylization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Goals: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- Learn Unity IDE concepts to import and render models and animations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- Observe and work with these concepts via the Unity Engine API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- Apply these concepts to a Unity WebGL Build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- Host project remotely via a Google or Amazon VM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C706B6D-5D13-8133-7015-2F8630048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5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0304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546351" y="433545"/>
            <a:ext cx="11139854" cy="930447"/>
          </a:xfrm>
        </p:spPr>
        <p:txBody>
          <a:bodyPr>
            <a:normAutofit/>
          </a:bodyPr>
          <a:lstStyle/>
          <a:p>
            <a:r>
              <a:rPr lang="en-US" altLang="en-US" sz="5400" b="1" dirty="0">
                <a:solidFill>
                  <a:srgbClr val="FFFFFF"/>
                </a:solidFill>
              </a:rPr>
              <a:t>Challenges</a:t>
            </a:r>
            <a:endParaRPr lang="en-US" altLang="en-US" sz="5400" b="1" i="1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944E6AE2-E3A6-BE67-8837-E17C76B9D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193" y="2426818"/>
            <a:ext cx="2138735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ceiling, indoor&#10;&#10;Description automatically generated">
            <a:extLst>
              <a:ext uri="{FF2B5EF4-FFF2-40B4-BE49-F238E27FC236}">
                <a16:creationId xmlns:a16="http://schemas.microsoft.com/office/drawing/2014/main" id="{8ECCBCFF-8020-2B74-CE99-5F68E4E1C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073" y="2509246"/>
            <a:ext cx="5455917" cy="3832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25A52-2485-6085-81A2-C73A02B9977A}"/>
              </a:ext>
            </a:extLst>
          </p:cNvPr>
          <p:cNvSpPr txBox="1"/>
          <p:nvPr/>
        </p:nvSpPr>
        <p:spPr>
          <a:xfrm>
            <a:off x="145774" y="2266122"/>
            <a:ext cx="3313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Extensive project file system for all things Unity API related.</a:t>
            </a:r>
          </a:p>
          <a:p>
            <a:pPr marL="285750" indent="-285750">
              <a:buFontTx/>
              <a:buChar char="-"/>
            </a:pPr>
            <a:r>
              <a:rPr lang="en-US" dirty="0"/>
              <a:t>Unity plus Unity IDE concepts and their uses: e.g., Scene Hierarchy, Transforms, Assets, Prefabs, Components, Inspector, Avatar, Model, Game Object.</a:t>
            </a:r>
          </a:p>
          <a:p>
            <a:pPr marL="285750" indent="-285750">
              <a:buFontTx/>
              <a:buChar char="-"/>
            </a:pPr>
            <a:r>
              <a:rPr lang="en-US" dirty="0"/>
              <a:t>Importing any model into Unity, via the Browser, during runtime.</a:t>
            </a:r>
          </a:p>
          <a:p>
            <a:pPr marL="285750" indent="-285750">
              <a:buFontTx/>
              <a:buChar char="-"/>
            </a:pPr>
            <a:r>
              <a:rPr lang="en-US" dirty="0"/>
              <a:t>Unity WebGL build overwriting index.html and style.css.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4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5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5AB06-5E8E-D669-A9C3-FC3C9096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Browser JS to Unity Build Interfacing considerations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151EA47-0B84-5A35-30ED-063498FE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07" y="2828517"/>
            <a:ext cx="5028216" cy="120096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6DFC3E7-7483-E430-E4DA-5A499EFC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642158"/>
            <a:ext cx="3329544" cy="2116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7C6CBB-6965-9FDD-E109-440B8AF9C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07" y="11185"/>
            <a:ext cx="5105400" cy="558800"/>
          </a:xfrm>
          <a:prstGeom prst="rect">
            <a:avLst/>
          </a:prstGeom>
        </p:spPr>
      </p:pic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F65AEB-D976-2E6B-B7B3-282077A4E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225" y="171162"/>
            <a:ext cx="2775088" cy="4676799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2624B3B9-BE18-CE12-BCA8-AA7F04F57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8268"/>
            <a:ext cx="3248025" cy="405095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4556C9-A509-F402-1DE1-9698822FE020}"/>
              </a:ext>
            </a:extLst>
          </p:cNvPr>
          <p:cNvSpPr txBox="1"/>
          <p:nvPr/>
        </p:nvSpPr>
        <p:spPr>
          <a:xfrm>
            <a:off x="4121426" y="4320209"/>
            <a:ext cx="4465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1:</a:t>
            </a:r>
          </a:p>
          <a:p>
            <a:r>
              <a:rPr lang="en-US" dirty="0"/>
              <a:t>Passing file contents to Unity API as a </a:t>
            </a:r>
            <a:r>
              <a:rPr lang="en-US" dirty="0" err="1"/>
              <a:t>url</a:t>
            </a:r>
            <a:r>
              <a:rPr lang="en-US" dirty="0"/>
              <a:t>, referencing Asset Bundles </a:t>
            </a:r>
          </a:p>
          <a:p>
            <a:endParaRPr lang="en-US" dirty="0"/>
          </a:p>
          <a:p>
            <a:r>
              <a:rPr lang="en-US" dirty="0"/>
              <a:t>Problem:</a:t>
            </a:r>
          </a:p>
          <a:p>
            <a:r>
              <a:rPr lang="en-US" dirty="0"/>
              <a:t>Asset Bundles must be built in Editor Mode prior to a project build</a:t>
            </a:r>
          </a:p>
        </p:txBody>
      </p:sp>
    </p:spTree>
    <p:extLst>
      <p:ext uri="{BB962C8B-B14F-4D97-AF65-F5344CB8AC3E}">
        <p14:creationId xmlns:p14="http://schemas.microsoft.com/office/powerpoint/2010/main" val="55515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5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5AB06-5E8E-D669-A9C3-FC3C90967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Browser JS to Unity Build Updates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EB309A2-E8EE-5FE1-9D59-2314739A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696" y="0"/>
            <a:ext cx="6838121" cy="2830131"/>
          </a:xfrm>
          <a:prstGeom prst="rect">
            <a:avLst/>
          </a:prstGeom>
        </p:spPr>
      </p:pic>
      <p:pic>
        <p:nvPicPr>
          <p:cNvPr id="9" name="Picture 8" descr="Graphical user interface, text, chat or text message, website&#10;&#10;Description automatically generated">
            <a:extLst>
              <a:ext uri="{FF2B5EF4-FFF2-40B4-BE49-F238E27FC236}">
                <a16:creationId xmlns:a16="http://schemas.microsoft.com/office/drawing/2014/main" id="{78A1FD42-39DC-7FE6-3937-F98325925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695" y="3571588"/>
            <a:ext cx="6838122" cy="1257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94971-3820-CE0F-296C-136C3D302483}"/>
              </a:ext>
            </a:extLst>
          </p:cNvPr>
          <p:cNvSpPr txBox="1"/>
          <p:nvPr/>
        </p:nvSpPr>
        <p:spPr>
          <a:xfrm>
            <a:off x="638175" y="3571588"/>
            <a:ext cx="304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Safely pass instance of project content by limiting its scope. Handle game object type through argument.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A2740-06F3-D265-2303-8CBCC59C04A4}"/>
              </a:ext>
            </a:extLst>
          </p:cNvPr>
          <p:cNvSpPr txBox="1"/>
          <p:nvPr/>
        </p:nvSpPr>
        <p:spPr>
          <a:xfrm>
            <a:off x="638176" y="5194852"/>
            <a:ext cx="3040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2:</a:t>
            </a:r>
          </a:p>
          <a:p>
            <a:r>
              <a:rPr lang="en-US" dirty="0"/>
              <a:t>Look into GLTF importer</a:t>
            </a:r>
          </a:p>
        </p:txBody>
      </p:sp>
    </p:spTree>
    <p:extLst>
      <p:ext uri="{BB962C8B-B14F-4D97-AF65-F5344CB8AC3E}">
        <p14:creationId xmlns:p14="http://schemas.microsoft.com/office/powerpoint/2010/main" val="297546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3293-4A9D-74CA-AE67-6EB82F54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GLTF importers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FB280-BEBA-4F76-1EC4-303820177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KhronosGroup/UnityGLTF</a:t>
            </a:r>
          </a:p>
          <a:p>
            <a:r>
              <a:rPr lang="en-US" sz="1800"/>
              <a:t>Unity Asset Store – Piglet glTF Importer</a:t>
            </a:r>
          </a:p>
          <a:p>
            <a:r>
              <a:rPr lang="en-US" sz="1800"/>
              <a:t>Siccity/GLTFUtility</a:t>
            </a:r>
          </a:p>
          <a:p>
            <a:endParaRPr lang="en-US" sz="180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DF4497-638C-82FD-4052-FB6F41F2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94" y="2729397"/>
            <a:ext cx="4660687" cy="3483864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55744F-D903-0434-DE37-5F91B17F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89" y="2502772"/>
            <a:ext cx="6428674" cy="208931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7922C07-E0C9-CA72-73C8-EC32556A5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08" y="4592089"/>
            <a:ext cx="4043337" cy="21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8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F673-6C5B-8DA3-5378-C5B7A7D3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98712"/>
          </a:xfrm>
        </p:spPr>
        <p:txBody>
          <a:bodyPr>
            <a:normAutofit/>
          </a:bodyPr>
          <a:lstStyle/>
          <a:p>
            <a:r>
              <a:rPr lang="en-US" sz="3300" dirty="0"/>
              <a:t>GLTF Utility – Developer                                  GLTF Utility – WebGL Build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08DD59C-ADBF-6D7D-695C-CA05CDBBC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69644"/>
            <a:ext cx="4694857" cy="28676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3E571-6968-FFF4-2AD4-BC83A05BDA32}"/>
              </a:ext>
            </a:extLst>
          </p:cNvPr>
          <p:cNvSpPr txBox="1"/>
          <p:nvPr/>
        </p:nvSpPr>
        <p:spPr>
          <a:xfrm>
            <a:off x="7063408" y="1506021"/>
            <a:ext cx="48768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Slack-Lato"/>
              </a:rPr>
              <a:t>Building Library/Bee/artifacts/WebGL/build/</a:t>
            </a:r>
            <a:r>
              <a:rPr lang="en-US" sz="1400" b="0" i="0" dirty="0" err="1">
                <a:effectLst/>
                <a:latin typeface="Slack-Lato"/>
              </a:rPr>
              <a:t>debug_WebGL_wasm</a:t>
            </a:r>
            <a:r>
              <a:rPr lang="en-US" sz="1400" b="0" i="0" dirty="0">
                <a:effectLst/>
                <a:latin typeface="Slack-Lato"/>
              </a:rPr>
              <a:t>/</a:t>
            </a:r>
            <a:r>
              <a:rPr lang="en-US" sz="1400" b="0" i="0" dirty="0" err="1">
                <a:effectLst/>
                <a:latin typeface="Slack-Lato"/>
              </a:rPr>
              <a:t>build.js</a:t>
            </a:r>
            <a:r>
              <a:rPr lang="en-US" sz="1400" b="0" i="0" dirty="0">
                <a:effectLst/>
                <a:latin typeface="Slack-Lato"/>
              </a:rPr>
              <a:t> failed with output: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error: undefined symbol: </a:t>
            </a:r>
            <a:r>
              <a:rPr lang="en-US" sz="1400" b="0" i="0" dirty="0" err="1">
                <a:effectLst/>
                <a:latin typeface="Slack-Lato"/>
              </a:rPr>
              <a:t>DecodeDracoMesh</a:t>
            </a:r>
            <a:r>
              <a:rPr lang="en-US" sz="1400" b="0" i="0" dirty="0">
                <a:effectLst/>
                <a:latin typeface="Slack-Lato"/>
              </a:rPr>
              <a:t> (referenced by top-level compiled C/C++ code)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warning: Link with `-s LLD_REPORT_UNDEFINED` to get more information on undefined symbols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warning: To disable errors for undefined symbols use `-s ERROR_ON_UNDEFINED_SYMBOLS=0`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warning: _</a:t>
            </a:r>
            <a:r>
              <a:rPr lang="en-US" sz="1400" b="0" i="0" dirty="0" err="1">
                <a:effectLst/>
                <a:latin typeface="Slack-Lato"/>
              </a:rPr>
              <a:t>DecodeDracoMesh</a:t>
            </a:r>
            <a:r>
              <a:rPr lang="en-US" sz="1400" b="0" i="0" dirty="0">
                <a:effectLst/>
                <a:latin typeface="Slack-Lato"/>
              </a:rPr>
              <a:t> may need to be added to EXPORTED_FUNCTIONS if it arrives from a system library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error: undefined symbol: </a:t>
            </a:r>
            <a:r>
              <a:rPr lang="en-US" sz="1400" b="0" i="0" dirty="0" err="1">
                <a:effectLst/>
                <a:latin typeface="Slack-Lato"/>
              </a:rPr>
              <a:t>GetAttribute</a:t>
            </a:r>
            <a:r>
              <a:rPr lang="en-US" sz="1400" b="0" i="0" dirty="0">
                <a:effectLst/>
                <a:latin typeface="Slack-Lato"/>
              </a:rPr>
              <a:t> (referenced by top-level compiled C/C++ code)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warning: _</a:t>
            </a:r>
            <a:r>
              <a:rPr lang="en-US" sz="1400" b="0" i="0" dirty="0" err="1">
                <a:effectLst/>
                <a:latin typeface="Slack-Lato"/>
              </a:rPr>
              <a:t>GetAttribute</a:t>
            </a:r>
            <a:r>
              <a:rPr lang="en-US" sz="1400" b="0" i="0" dirty="0">
                <a:effectLst/>
                <a:latin typeface="Slack-Lato"/>
              </a:rPr>
              <a:t> may need to be added to EXPORTED_FUNCTIONS if it arrives from a system library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error: undefined symbol: </a:t>
            </a:r>
            <a:r>
              <a:rPr lang="en-US" sz="1400" b="0" i="0" dirty="0" err="1">
                <a:effectLst/>
                <a:latin typeface="Slack-Lato"/>
              </a:rPr>
              <a:t>GetAttributeByType</a:t>
            </a:r>
            <a:r>
              <a:rPr lang="en-US" sz="1400" b="0" i="0" dirty="0">
                <a:effectLst/>
                <a:latin typeface="Slack-Lato"/>
              </a:rPr>
              <a:t> (referenced by top-level compiled C/C++ code)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warning: _</a:t>
            </a:r>
            <a:r>
              <a:rPr lang="en-US" sz="1400" b="0" i="0" dirty="0" err="1">
                <a:effectLst/>
                <a:latin typeface="Slack-Lato"/>
              </a:rPr>
              <a:t>GetAttributeByType</a:t>
            </a:r>
            <a:r>
              <a:rPr lang="en-US" sz="1400" b="0" i="0" dirty="0">
                <a:effectLst/>
                <a:latin typeface="Slack-Lato"/>
              </a:rPr>
              <a:t> may need to be added to EXPORTED_FUNCTIONS if it arrives from a system library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error: undefined symbol: </a:t>
            </a:r>
            <a:r>
              <a:rPr lang="en-US" sz="1400" b="0" i="0" dirty="0" err="1">
                <a:effectLst/>
                <a:latin typeface="Slack-Lato"/>
              </a:rPr>
              <a:t>GetAttributeByUniqueId</a:t>
            </a:r>
            <a:r>
              <a:rPr lang="en-US" sz="1400" b="0" i="0" dirty="0">
                <a:effectLst/>
                <a:latin typeface="Slack-Lato"/>
              </a:rPr>
              <a:t> (referenced by top-level compiled C/C++ code)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warning: _</a:t>
            </a:r>
            <a:r>
              <a:rPr lang="en-US" sz="1400" b="0" i="0" dirty="0" err="1">
                <a:effectLst/>
                <a:latin typeface="Slack-Lato"/>
              </a:rPr>
              <a:t>GetAttributeByUniqueId</a:t>
            </a:r>
            <a:r>
              <a:rPr lang="en-US" sz="1400" b="0" i="0" dirty="0">
                <a:effectLst/>
                <a:latin typeface="Slack-Lato"/>
              </a:rPr>
              <a:t> may need to be added to EXPORTED_FUNCTIONS if it arrives from a system library</a:t>
            </a:r>
            <a:br>
              <a:rPr lang="en-US" sz="1400" dirty="0"/>
            </a:br>
            <a:r>
              <a:rPr lang="en-US" sz="1400" b="0" i="0" dirty="0">
                <a:effectLst/>
                <a:latin typeface="Slack-Lato"/>
              </a:rPr>
              <a:t>error: undefined symbol: </a:t>
            </a:r>
            <a:r>
              <a:rPr lang="en-US" sz="1400" b="0" i="0" dirty="0" err="1">
                <a:effectLst/>
                <a:latin typeface="Slack-Lato"/>
              </a:rPr>
              <a:t>GetAttributeData</a:t>
            </a:r>
            <a:r>
              <a:rPr lang="en-US" sz="1400" b="0" i="0" dirty="0">
                <a:effectLst/>
                <a:latin typeface="Slack-Lato"/>
              </a:rPr>
              <a:t> (referenced by</a:t>
            </a:r>
            <a:endParaRPr lang="en-US" sz="14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0CA2B76-1535-3531-B9E9-58F2CE90D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8720"/>
            <a:ext cx="4694857" cy="29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45329D-F15A-E5CD-05F0-4150AF284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6430" y="28725"/>
            <a:ext cx="7039153" cy="2703443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69E993-DA32-4FFE-BD62-29B6A7995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78" y="2676940"/>
            <a:ext cx="4867222" cy="3078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FC1D7-D22C-049A-6B61-D36775F6510F}"/>
              </a:ext>
            </a:extLst>
          </p:cNvPr>
          <p:cNvSpPr txBox="1"/>
          <p:nvPr/>
        </p:nvSpPr>
        <p:spPr>
          <a:xfrm>
            <a:off x="357810" y="397565"/>
            <a:ext cx="451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GLTF Utility – WebGL Build</a:t>
            </a:r>
          </a:p>
        </p:txBody>
      </p:sp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128EBF9-E8B7-6F32-71D5-25B248A91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15" y="4125832"/>
            <a:ext cx="5176630" cy="2681949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0EB7D4-7AA7-FF8F-57DD-1EA9683DA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10" y="989468"/>
            <a:ext cx="4386470" cy="15105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016884-B46B-1790-F67C-9C9F27908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250" y="5993189"/>
            <a:ext cx="5861390" cy="338157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B0323B-4CC8-9CC8-34DD-7C47878A3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023" y="2555330"/>
            <a:ext cx="3370402" cy="16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8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6FC1D7-D22C-049A-6B61-D36775F6510F}"/>
              </a:ext>
            </a:extLst>
          </p:cNvPr>
          <p:cNvSpPr txBox="1"/>
          <p:nvPr/>
        </p:nvSpPr>
        <p:spPr>
          <a:xfrm>
            <a:off x="357810" y="397565"/>
            <a:ext cx="451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GLTF Utility – WebGL Build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D5653AA8-9723-1B4A-1573-90D93E2BC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1700" y="1385094"/>
            <a:ext cx="6121400" cy="3886200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701A7A1-A745-F806-35A4-D55B07328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85044"/>
            <a:ext cx="4648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124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13237</TotalTime>
  <Words>959</Words>
  <Application>Microsoft Macintosh PowerPoint</Application>
  <PresentationFormat>Widescreen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Inter</vt:lpstr>
      <vt:lpstr>Slack-Lato</vt:lpstr>
      <vt:lpstr>Office Theme</vt:lpstr>
      <vt:lpstr>User Friendly Personality Animator: A Unity WebGL Application</vt:lpstr>
      <vt:lpstr>Goals and Motivation</vt:lpstr>
      <vt:lpstr>Challenges</vt:lpstr>
      <vt:lpstr>Browser JS to Unity Build Interfacing considerations </vt:lpstr>
      <vt:lpstr>Browser JS to Unity Build Updates </vt:lpstr>
      <vt:lpstr>GLTF importers</vt:lpstr>
      <vt:lpstr>GLTF Utility – Developer                                  GLTF Utility – WebGL Build</vt:lpstr>
      <vt:lpstr>PowerPoint Presentation</vt:lpstr>
      <vt:lpstr>PowerPoint Presentation</vt:lpstr>
      <vt:lpstr>Current Limitations</vt:lpstr>
      <vt:lpstr>User Friendly Personality Animator: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iUSE Lab and The Converge Science Theatre Project</dc:title>
  <dc:creator>Microsoft Office User</dc:creator>
  <cp:lastModifiedBy>Pablo Bendiksen</cp:lastModifiedBy>
  <cp:revision>80</cp:revision>
  <cp:lastPrinted>2019-10-13T22:16:58Z</cp:lastPrinted>
  <dcterms:created xsi:type="dcterms:W3CDTF">2018-05-01T21:47:45Z</dcterms:created>
  <dcterms:modified xsi:type="dcterms:W3CDTF">2022-12-14T03:20:28Z</dcterms:modified>
</cp:coreProperties>
</file>